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nie.drummond@btinternet.com" userId="ab40abda4f6a17d1" providerId="LiveId" clId="{A33BFB06-F8D6-4DCA-9181-F7BBE045257A}"/>
    <pc:docChg chg="undo custSel addSld delSld modSld sldOrd">
      <pc:chgData name="pennie.drummond@btinternet.com" userId="ab40abda4f6a17d1" providerId="LiveId" clId="{A33BFB06-F8D6-4DCA-9181-F7BBE045257A}" dt="2022-05-08T18:14:41.728" v="1248" actId="20577"/>
      <pc:docMkLst>
        <pc:docMk/>
      </pc:docMkLst>
      <pc:sldChg chg="addSp modSp del mod ord">
        <pc:chgData name="pennie.drummond@btinternet.com" userId="ab40abda4f6a17d1" providerId="LiveId" clId="{A33BFB06-F8D6-4DCA-9181-F7BBE045257A}" dt="2022-03-22T22:05:34.290" v="509" actId="2696"/>
        <pc:sldMkLst>
          <pc:docMk/>
          <pc:sldMk cId="26548597" sldId="256"/>
        </pc:sldMkLst>
        <pc:picChg chg="add mod">
          <ac:chgData name="pennie.drummond@btinternet.com" userId="ab40abda4f6a17d1" providerId="LiveId" clId="{A33BFB06-F8D6-4DCA-9181-F7BBE045257A}" dt="2022-03-22T12:05:08.173" v="16" actId="1076"/>
          <ac:picMkLst>
            <pc:docMk/>
            <pc:sldMk cId="26548597" sldId="256"/>
            <ac:picMk id="5" creationId="{9659FC6F-2BFF-4AF5-BF8A-CBED44E98A89}"/>
          </ac:picMkLst>
        </pc:picChg>
        <pc:picChg chg="add mod">
          <ac:chgData name="pennie.drummond@btinternet.com" userId="ab40abda4f6a17d1" providerId="LiveId" clId="{A33BFB06-F8D6-4DCA-9181-F7BBE045257A}" dt="2022-03-22T20:55:51.722" v="109"/>
          <ac:picMkLst>
            <pc:docMk/>
            <pc:sldMk cId="26548597" sldId="256"/>
            <ac:picMk id="7" creationId="{F596B847-15BA-4BD1-A4E3-602DDAEC2ACE}"/>
          </ac:picMkLst>
        </pc:picChg>
        <pc:picChg chg="add mod">
          <ac:chgData name="pennie.drummond@btinternet.com" userId="ab40abda4f6a17d1" providerId="LiveId" clId="{A33BFB06-F8D6-4DCA-9181-F7BBE045257A}" dt="2022-03-22T11:59:19.716" v="2" actId="14100"/>
          <ac:picMkLst>
            <pc:docMk/>
            <pc:sldMk cId="26548597" sldId="256"/>
            <ac:picMk id="1026" creationId="{C4BCB760-30EE-413F-BB89-618B3C732EA8}"/>
          </ac:picMkLst>
        </pc:picChg>
        <pc:picChg chg="add mod">
          <ac:chgData name="pennie.drummond@btinternet.com" userId="ab40abda4f6a17d1" providerId="LiveId" clId="{A33BFB06-F8D6-4DCA-9181-F7BBE045257A}" dt="2022-03-22T11:59:35.546" v="5" actId="14100"/>
          <ac:picMkLst>
            <pc:docMk/>
            <pc:sldMk cId="26548597" sldId="256"/>
            <ac:picMk id="1027" creationId="{DDEBBAAC-8D7E-46F9-8420-AEC9E7163CBD}"/>
          </ac:picMkLst>
        </pc:picChg>
        <pc:picChg chg="add mod">
          <ac:chgData name="pennie.drummond@btinternet.com" userId="ab40abda4f6a17d1" providerId="LiveId" clId="{A33BFB06-F8D6-4DCA-9181-F7BBE045257A}" dt="2022-03-22T12:00:22.394" v="12" actId="1076"/>
          <ac:picMkLst>
            <pc:docMk/>
            <pc:sldMk cId="26548597" sldId="256"/>
            <ac:picMk id="1028" creationId="{D7000141-6EE2-497E-80C8-3E7F900675CB}"/>
          </ac:picMkLst>
        </pc:picChg>
        <pc:picChg chg="add mod">
          <ac:chgData name="pennie.drummond@btinternet.com" userId="ab40abda4f6a17d1" providerId="LiveId" clId="{A33BFB06-F8D6-4DCA-9181-F7BBE045257A}" dt="2022-03-22T12:00:27.506" v="14" actId="14100"/>
          <ac:picMkLst>
            <pc:docMk/>
            <pc:sldMk cId="26548597" sldId="256"/>
            <ac:picMk id="1029" creationId="{84FEB5D2-92A9-46B7-AF99-E6FDAC713184}"/>
          </ac:picMkLst>
        </pc:picChg>
      </pc:sldChg>
      <pc:sldChg chg="add del">
        <pc:chgData name="pennie.drummond@btinternet.com" userId="ab40abda4f6a17d1" providerId="LiveId" clId="{A33BFB06-F8D6-4DCA-9181-F7BBE045257A}" dt="2022-03-22T12:12:09.109" v="18" actId="2696"/>
        <pc:sldMkLst>
          <pc:docMk/>
          <pc:sldMk cId="367683646" sldId="257"/>
        </pc:sldMkLst>
      </pc:sldChg>
      <pc:sldChg chg="addSp delSp modSp new add del mod">
        <pc:chgData name="pennie.drummond@btinternet.com" userId="ab40abda4f6a17d1" providerId="LiveId" clId="{A33BFB06-F8D6-4DCA-9181-F7BBE045257A}" dt="2022-05-08T18:05:38.797" v="756" actId="20577"/>
        <pc:sldMkLst>
          <pc:docMk/>
          <pc:sldMk cId="1720722399" sldId="257"/>
        </pc:sldMkLst>
        <pc:spChg chg="del">
          <ac:chgData name="pennie.drummond@btinternet.com" userId="ab40abda4f6a17d1" providerId="LiveId" clId="{A33BFB06-F8D6-4DCA-9181-F7BBE045257A}" dt="2022-03-22T12:12:24.068" v="20" actId="478"/>
          <ac:spMkLst>
            <pc:docMk/>
            <pc:sldMk cId="1720722399" sldId="257"/>
            <ac:spMk id="2" creationId="{74DCDB63-7600-41D5-BF06-4023D7A4E813}"/>
          </ac:spMkLst>
        </pc:spChg>
        <pc:spChg chg="del">
          <ac:chgData name="pennie.drummond@btinternet.com" userId="ab40abda4f6a17d1" providerId="LiveId" clId="{A33BFB06-F8D6-4DCA-9181-F7BBE045257A}" dt="2022-03-22T12:12:26.299" v="21" actId="478"/>
          <ac:spMkLst>
            <pc:docMk/>
            <pc:sldMk cId="1720722399" sldId="257"/>
            <ac:spMk id="3" creationId="{11CDB4FE-7CCA-47C3-858F-21AF96C60E50}"/>
          </ac:spMkLst>
        </pc:spChg>
        <pc:spChg chg="add mod">
          <ac:chgData name="pennie.drummond@btinternet.com" userId="ab40abda4f6a17d1" providerId="LiveId" clId="{A33BFB06-F8D6-4DCA-9181-F7BBE045257A}" dt="2022-03-22T21:00:02.104" v="169" actId="1076"/>
          <ac:spMkLst>
            <pc:docMk/>
            <pc:sldMk cId="1720722399" sldId="257"/>
            <ac:spMk id="4" creationId="{05546F71-EF63-46E1-B6C2-AC8F77F39A51}"/>
          </ac:spMkLst>
        </pc:spChg>
        <pc:spChg chg="add del mod">
          <ac:chgData name="pennie.drummond@btinternet.com" userId="ab40abda4f6a17d1" providerId="LiveId" clId="{A33BFB06-F8D6-4DCA-9181-F7BBE045257A}" dt="2022-03-22T12:14:08.597" v="29"/>
          <ac:spMkLst>
            <pc:docMk/>
            <pc:sldMk cId="1720722399" sldId="257"/>
            <ac:spMk id="5" creationId="{BB7446DB-0DB7-4338-BEA6-BBA03FDD9F7F}"/>
          </ac:spMkLst>
        </pc:spChg>
        <pc:spChg chg="add mod">
          <ac:chgData name="pennie.drummond@btinternet.com" userId="ab40abda4f6a17d1" providerId="LiveId" clId="{A33BFB06-F8D6-4DCA-9181-F7BBE045257A}" dt="2022-03-22T21:00:08.658" v="177" actId="1035"/>
          <ac:spMkLst>
            <pc:docMk/>
            <pc:sldMk cId="1720722399" sldId="257"/>
            <ac:spMk id="6" creationId="{1BA5CD4A-0EA6-4B46-96FD-037316E9A98A}"/>
          </ac:spMkLst>
        </pc:spChg>
        <pc:spChg chg="add del mod">
          <ac:chgData name="pennie.drummond@btinternet.com" userId="ab40abda4f6a17d1" providerId="LiveId" clId="{A33BFB06-F8D6-4DCA-9181-F7BBE045257A}" dt="2022-03-22T12:14:08.597" v="31"/>
          <ac:spMkLst>
            <pc:docMk/>
            <pc:sldMk cId="1720722399" sldId="257"/>
            <ac:spMk id="7" creationId="{7B999BA3-5EE8-4C95-9EFA-2D7AA5EAB5CC}"/>
          </ac:spMkLst>
        </pc:spChg>
        <pc:spChg chg="add del mod">
          <ac:chgData name="pennie.drummond@btinternet.com" userId="ab40abda4f6a17d1" providerId="LiveId" clId="{A33BFB06-F8D6-4DCA-9181-F7BBE045257A}" dt="2022-03-22T21:41:37.544" v="341" actId="478"/>
          <ac:spMkLst>
            <pc:docMk/>
            <pc:sldMk cId="1720722399" sldId="257"/>
            <ac:spMk id="13" creationId="{01D12D39-0FB7-49C1-8E0C-6B04B8D98BD5}"/>
          </ac:spMkLst>
        </pc:spChg>
        <pc:spChg chg="add del mod">
          <ac:chgData name="pennie.drummond@btinternet.com" userId="ab40abda4f6a17d1" providerId="LiveId" clId="{A33BFB06-F8D6-4DCA-9181-F7BBE045257A}" dt="2022-03-22T21:41:33.487" v="339" actId="478"/>
          <ac:spMkLst>
            <pc:docMk/>
            <pc:sldMk cId="1720722399" sldId="257"/>
            <ac:spMk id="14" creationId="{00A54765-2AED-4DB7-AA02-5FEE80C72576}"/>
          </ac:spMkLst>
        </pc:spChg>
        <pc:spChg chg="mod">
          <ac:chgData name="pennie.drummond@btinternet.com" userId="ab40abda4f6a17d1" providerId="LiveId" clId="{A33BFB06-F8D6-4DCA-9181-F7BBE045257A}" dt="2022-03-22T21:41:29.521" v="338"/>
          <ac:spMkLst>
            <pc:docMk/>
            <pc:sldMk cId="1720722399" sldId="257"/>
            <ac:spMk id="17" creationId="{9B5A7831-F673-477E-A3CF-2277D18C0CCF}"/>
          </ac:spMkLst>
        </pc:spChg>
        <pc:spChg chg="add mod">
          <ac:chgData name="pennie.drummond@btinternet.com" userId="ab40abda4f6a17d1" providerId="LiveId" clId="{A33BFB06-F8D6-4DCA-9181-F7BBE045257A}" dt="2022-05-08T18:05:38.797" v="756" actId="20577"/>
          <ac:spMkLst>
            <pc:docMk/>
            <pc:sldMk cId="1720722399" sldId="257"/>
            <ac:spMk id="18" creationId="{329B54E5-9FAF-4273-BDBF-C7D602129C66}"/>
          </ac:spMkLst>
        </pc:spChg>
        <pc:grpChg chg="add mod">
          <ac:chgData name="pennie.drummond@btinternet.com" userId="ab40abda4f6a17d1" providerId="LiveId" clId="{A33BFB06-F8D6-4DCA-9181-F7BBE045257A}" dt="2022-03-22T21:41:49.942" v="344" actId="14100"/>
          <ac:grpSpMkLst>
            <pc:docMk/>
            <pc:sldMk cId="1720722399" sldId="257"/>
            <ac:grpSpMk id="15" creationId="{7C5012FE-334B-42E5-BC5D-921942CE662B}"/>
          </ac:grpSpMkLst>
        </pc:grpChg>
        <pc:picChg chg="add del mod">
          <ac:chgData name="pennie.drummond@btinternet.com" userId="ab40abda4f6a17d1" providerId="LiveId" clId="{A33BFB06-F8D6-4DCA-9181-F7BBE045257A}" dt="2022-03-22T21:41:42.447" v="342" actId="478"/>
          <ac:picMkLst>
            <pc:docMk/>
            <pc:sldMk cId="1720722399" sldId="257"/>
            <ac:picMk id="3" creationId="{10DE0D4A-8807-4EDE-9202-18FB333082E4}"/>
          </ac:picMkLst>
        </pc:picChg>
        <pc:picChg chg="add del mod">
          <ac:chgData name="pennie.drummond@btinternet.com" userId="ab40abda4f6a17d1" providerId="LiveId" clId="{A33BFB06-F8D6-4DCA-9181-F7BBE045257A}" dt="2022-03-22T21:41:35.832" v="340" actId="478"/>
          <ac:picMkLst>
            <pc:docMk/>
            <pc:sldMk cId="1720722399" sldId="257"/>
            <ac:picMk id="7" creationId="{858BD647-09FE-4551-A783-B26577257C16}"/>
          </ac:picMkLst>
        </pc:picChg>
        <pc:picChg chg="add mod">
          <ac:chgData name="pennie.drummond@btinternet.com" userId="ab40abda4f6a17d1" providerId="LiveId" clId="{A33BFB06-F8D6-4DCA-9181-F7BBE045257A}" dt="2022-03-22T20:56:47.604" v="113" actId="167"/>
          <ac:picMkLst>
            <pc:docMk/>
            <pc:sldMk cId="1720722399" sldId="257"/>
            <ac:picMk id="8" creationId="{4F9B197F-B9D2-4742-B911-7218E39D1DB8}"/>
          </ac:picMkLst>
        </pc:picChg>
        <pc:picChg chg="add mod">
          <ac:chgData name="pennie.drummond@btinternet.com" userId="ab40abda4f6a17d1" providerId="LiveId" clId="{A33BFB06-F8D6-4DCA-9181-F7BBE045257A}" dt="2022-03-22T12:16:50.322" v="60" actId="1037"/>
          <ac:picMkLst>
            <pc:docMk/>
            <pc:sldMk cId="1720722399" sldId="257"/>
            <ac:picMk id="9" creationId="{070762E9-0EE9-4C51-ACA7-11CB0E2584D8}"/>
          </ac:picMkLst>
        </pc:picChg>
        <pc:picChg chg="add mod">
          <ac:chgData name="pennie.drummond@btinternet.com" userId="ab40abda4f6a17d1" providerId="LiveId" clId="{A33BFB06-F8D6-4DCA-9181-F7BBE045257A}" dt="2022-03-22T20:57:30.355" v="122" actId="1036"/>
          <ac:picMkLst>
            <pc:docMk/>
            <pc:sldMk cId="1720722399" sldId="257"/>
            <ac:picMk id="10" creationId="{03EBA8B2-9647-4ED6-BE62-8AE09CD06608}"/>
          </ac:picMkLst>
        </pc:picChg>
        <pc:picChg chg="add mod">
          <ac:chgData name="pennie.drummond@btinternet.com" userId="ab40abda4f6a17d1" providerId="LiveId" clId="{A33BFB06-F8D6-4DCA-9181-F7BBE045257A}" dt="2022-03-22T21:01:57.721" v="219" actId="167"/>
          <ac:picMkLst>
            <pc:docMk/>
            <pc:sldMk cId="1720722399" sldId="257"/>
            <ac:picMk id="11" creationId="{02E3765D-3394-4FBB-B82F-BC5383BC9301}"/>
          </ac:picMkLst>
        </pc:picChg>
        <pc:picChg chg="add mod">
          <ac:chgData name="pennie.drummond@btinternet.com" userId="ab40abda4f6a17d1" providerId="LiveId" clId="{A33BFB06-F8D6-4DCA-9181-F7BBE045257A}" dt="2022-03-22T20:57:26.001" v="117" actId="1076"/>
          <ac:picMkLst>
            <pc:docMk/>
            <pc:sldMk cId="1720722399" sldId="257"/>
            <ac:picMk id="12" creationId="{8B917519-F267-4F10-B0E5-A7C1AA1C93F9}"/>
          </ac:picMkLst>
        </pc:picChg>
        <pc:picChg chg="mod">
          <ac:chgData name="pennie.drummond@btinternet.com" userId="ab40abda4f6a17d1" providerId="LiveId" clId="{A33BFB06-F8D6-4DCA-9181-F7BBE045257A}" dt="2022-03-22T21:41:29.521" v="338"/>
          <ac:picMkLst>
            <pc:docMk/>
            <pc:sldMk cId="1720722399" sldId="257"/>
            <ac:picMk id="16" creationId="{577BB81B-A326-425B-8187-E3AA97527DE3}"/>
          </ac:picMkLst>
        </pc:picChg>
      </pc:sldChg>
      <pc:sldChg chg="addSp delSp modSp new del mod">
        <pc:chgData name="pennie.drummond@btinternet.com" userId="ab40abda4f6a17d1" providerId="LiveId" clId="{A33BFB06-F8D6-4DCA-9181-F7BBE045257A}" dt="2022-03-22T22:05:29.591" v="508" actId="2696"/>
        <pc:sldMkLst>
          <pc:docMk/>
          <pc:sldMk cId="114651472" sldId="258"/>
        </pc:sldMkLst>
        <pc:spChg chg="add mod">
          <ac:chgData name="pennie.drummond@btinternet.com" userId="ab40abda4f6a17d1" providerId="LiveId" clId="{A33BFB06-F8D6-4DCA-9181-F7BBE045257A}" dt="2022-03-22T21:33:17.746" v="299" actId="1076"/>
          <ac:spMkLst>
            <pc:docMk/>
            <pc:sldMk cId="114651472" sldId="258"/>
            <ac:spMk id="3" creationId="{9E24EDA0-D647-42E3-9857-160966B45111}"/>
          </ac:spMkLst>
        </pc:spChg>
        <pc:spChg chg="add mod">
          <ac:chgData name="pennie.drummond@btinternet.com" userId="ab40abda4f6a17d1" providerId="LiveId" clId="{A33BFB06-F8D6-4DCA-9181-F7BBE045257A}" dt="2022-03-22T21:38:07.802" v="316" actId="207"/>
          <ac:spMkLst>
            <pc:docMk/>
            <pc:sldMk cId="114651472" sldId="258"/>
            <ac:spMk id="4" creationId="{0EE336D9-5C58-43BB-AFB4-5164D19CBC05}"/>
          </ac:spMkLst>
        </pc:spChg>
        <pc:spChg chg="add mod">
          <ac:chgData name="pennie.drummond@btinternet.com" userId="ab40abda4f6a17d1" providerId="LiveId" clId="{A33BFB06-F8D6-4DCA-9181-F7BBE045257A}" dt="2022-03-22T21:37:56.226" v="315" actId="207"/>
          <ac:spMkLst>
            <pc:docMk/>
            <pc:sldMk cId="114651472" sldId="258"/>
            <ac:spMk id="5" creationId="{8807FD06-7123-404D-9B27-90C39F9AE4F9}"/>
          </ac:spMkLst>
        </pc:spChg>
        <pc:spChg chg="add mod">
          <ac:chgData name="pennie.drummond@btinternet.com" userId="ab40abda4f6a17d1" providerId="LiveId" clId="{A33BFB06-F8D6-4DCA-9181-F7BBE045257A}" dt="2022-03-22T21:41:20.986" v="337" actId="164"/>
          <ac:spMkLst>
            <pc:docMk/>
            <pc:sldMk cId="114651472" sldId="258"/>
            <ac:spMk id="9" creationId="{59E73B74-3157-444E-A684-277F256C9C43}"/>
          </ac:spMkLst>
        </pc:spChg>
        <pc:spChg chg="add del mod">
          <ac:chgData name="pennie.drummond@btinternet.com" userId="ab40abda4f6a17d1" providerId="LiveId" clId="{A33BFB06-F8D6-4DCA-9181-F7BBE045257A}" dt="2022-03-22T21:39:04.551" v="331"/>
          <ac:spMkLst>
            <pc:docMk/>
            <pc:sldMk cId="114651472" sldId="258"/>
            <ac:spMk id="10" creationId="{8469F6FB-53A2-4852-92D1-5F17B76D4417}"/>
          </ac:spMkLst>
        </pc:spChg>
        <pc:spChg chg="add mod">
          <ac:chgData name="pennie.drummond@btinternet.com" userId="ab40abda4f6a17d1" providerId="LiveId" clId="{A33BFB06-F8D6-4DCA-9181-F7BBE045257A}" dt="2022-03-22T22:01:57.079" v="488" actId="164"/>
          <ac:spMkLst>
            <pc:docMk/>
            <pc:sldMk cId="114651472" sldId="258"/>
            <ac:spMk id="11" creationId="{B807CBDA-E372-414D-A484-81EAD3D48203}"/>
          </ac:spMkLst>
        </pc:spChg>
        <pc:spChg chg="add mod">
          <ac:chgData name="pennie.drummond@btinternet.com" userId="ab40abda4f6a17d1" providerId="LiveId" clId="{A33BFB06-F8D6-4DCA-9181-F7BBE045257A}" dt="2022-03-22T22:01:43.430" v="487" actId="164"/>
          <ac:spMkLst>
            <pc:docMk/>
            <pc:sldMk cId="114651472" sldId="258"/>
            <ac:spMk id="12" creationId="{18BB23BB-0657-4A94-9914-999AB3B07DB1}"/>
          </ac:spMkLst>
        </pc:spChg>
        <pc:grpChg chg="add mod">
          <ac:chgData name="pennie.drummond@btinternet.com" userId="ab40abda4f6a17d1" providerId="LiveId" clId="{A33BFB06-F8D6-4DCA-9181-F7BBE045257A}" dt="2022-03-22T21:41:20.986" v="337" actId="164"/>
          <ac:grpSpMkLst>
            <pc:docMk/>
            <pc:sldMk cId="114651472" sldId="258"/>
            <ac:grpSpMk id="13" creationId="{B3E17190-63FB-49EF-89E1-626EF86C8A6A}"/>
          </ac:grpSpMkLst>
        </pc:grpChg>
        <pc:grpChg chg="add mod">
          <ac:chgData name="pennie.drummond@btinternet.com" userId="ab40abda4f6a17d1" providerId="LiveId" clId="{A33BFB06-F8D6-4DCA-9181-F7BBE045257A}" dt="2022-03-22T22:01:43.430" v="487" actId="164"/>
          <ac:grpSpMkLst>
            <pc:docMk/>
            <pc:sldMk cId="114651472" sldId="258"/>
            <ac:grpSpMk id="14" creationId="{E43F33FF-C4C6-46C8-8762-7284683FD7E7}"/>
          </ac:grpSpMkLst>
        </pc:grpChg>
        <pc:grpChg chg="add mod">
          <ac:chgData name="pennie.drummond@btinternet.com" userId="ab40abda4f6a17d1" providerId="LiveId" clId="{A33BFB06-F8D6-4DCA-9181-F7BBE045257A}" dt="2022-03-22T22:01:57.079" v="488" actId="164"/>
          <ac:grpSpMkLst>
            <pc:docMk/>
            <pc:sldMk cId="114651472" sldId="258"/>
            <ac:grpSpMk id="15" creationId="{11933D73-0C9B-4A1D-A417-A972A4CBA08A}"/>
          </ac:grpSpMkLst>
        </pc:grpChg>
        <pc:picChg chg="add mod">
          <ac:chgData name="pennie.drummond@btinternet.com" userId="ab40abda4f6a17d1" providerId="LiveId" clId="{A33BFB06-F8D6-4DCA-9181-F7BBE045257A}" dt="2022-03-22T21:06:30.266" v="225" actId="1076"/>
          <ac:picMkLst>
            <pc:docMk/>
            <pc:sldMk cId="114651472" sldId="258"/>
            <ac:picMk id="2" creationId="{A3A410CE-AE02-4D95-8E54-6A7BE1F26EC0}"/>
          </ac:picMkLst>
        </pc:picChg>
        <pc:picChg chg="add mod">
          <ac:chgData name="pennie.drummond@btinternet.com" userId="ab40abda4f6a17d1" providerId="LiveId" clId="{A33BFB06-F8D6-4DCA-9181-F7BBE045257A}" dt="2022-03-22T22:01:43.430" v="487" actId="164"/>
          <ac:picMkLst>
            <pc:docMk/>
            <pc:sldMk cId="114651472" sldId="258"/>
            <ac:picMk id="6" creationId="{19C994BD-A247-4D2A-8795-D527151FA68E}"/>
          </ac:picMkLst>
        </pc:picChg>
        <pc:picChg chg="add mod">
          <ac:chgData name="pennie.drummond@btinternet.com" userId="ab40abda4f6a17d1" providerId="LiveId" clId="{A33BFB06-F8D6-4DCA-9181-F7BBE045257A}" dt="2022-03-22T22:01:57.079" v="488" actId="164"/>
          <ac:picMkLst>
            <pc:docMk/>
            <pc:sldMk cId="114651472" sldId="258"/>
            <ac:picMk id="7" creationId="{FD96D9EF-8123-421F-BB6E-25B1A7A66DC2}"/>
          </ac:picMkLst>
        </pc:picChg>
        <pc:picChg chg="add mod">
          <ac:chgData name="pennie.drummond@btinternet.com" userId="ab40abda4f6a17d1" providerId="LiveId" clId="{A33BFB06-F8D6-4DCA-9181-F7BBE045257A}" dt="2022-03-22T21:41:20.986" v="337" actId="164"/>
          <ac:picMkLst>
            <pc:docMk/>
            <pc:sldMk cId="114651472" sldId="258"/>
            <ac:picMk id="8" creationId="{25A672DD-1EE1-484A-ABA7-05F0CF63D4D4}"/>
          </ac:picMkLst>
        </pc:picChg>
      </pc:sldChg>
      <pc:sldChg chg="addSp delSp modSp add mod">
        <pc:chgData name="pennie.drummond@btinternet.com" userId="ab40abda4f6a17d1" providerId="LiveId" clId="{A33BFB06-F8D6-4DCA-9181-F7BBE045257A}" dt="2022-05-08T18:05:32.707" v="754" actId="20577"/>
        <pc:sldMkLst>
          <pc:docMk/>
          <pc:sldMk cId="3343770453" sldId="259"/>
        </pc:sldMkLst>
        <pc:spChg chg="mod">
          <ac:chgData name="pennie.drummond@btinternet.com" userId="ab40abda4f6a17d1" providerId="LiveId" clId="{A33BFB06-F8D6-4DCA-9181-F7BBE045257A}" dt="2022-05-08T18:05:32.707" v="754" actId="20577"/>
          <ac:spMkLst>
            <pc:docMk/>
            <pc:sldMk cId="3343770453" sldId="259"/>
            <ac:spMk id="18" creationId="{329B54E5-9FAF-4273-BDBF-C7D602129C66}"/>
          </ac:spMkLst>
        </pc:spChg>
        <pc:spChg chg="mod">
          <ac:chgData name="pennie.drummond@btinternet.com" userId="ab40abda4f6a17d1" providerId="LiveId" clId="{A33BFB06-F8D6-4DCA-9181-F7BBE045257A}" dt="2022-03-22T22:03:00.608" v="499"/>
          <ac:spMkLst>
            <pc:docMk/>
            <pc:sldMk cId="3343770453" sldId="259"/>
            <ac:spMk id="19" creationId="{C8EEFAAC-7D0E-4F96-B37F-99A1D254489C}"/>
          </ac:spMkLst>
        </pc:spChg>
        <pc:grpChg chg="add mod">
          <ac:chgData name="pennie.drummond@btinternet.com" userId="ab40abda4f6a17d1" providerId="LiveId" clId="{A33BFB06-F8D6-4DCA-9181-F7BBE045257A}" dt="2022-03-22T22:03:14.310" v="500" actId="1076"/>
          <ac:grpSpMkLst>
            <pc:docMk/>
            <pc:sldMk cId="3343770453" sldId="259"/>
            <ac:grpSpMk id="13" creationId="{55B1DBF5-5ACC-411B-8EEB-0673A7757335}"/>
          </ac:grpSpMkLst>
        </pc:grpChg>
        <pc:grpChg chg="del">
          <ac:chgData name="pennie.drummond@btinternet.com" userId="ab40abda4f6a17d1" providerId="LiveId" clId="{A33BFB06-F8D6-4DCA-9181-F7BBE045257A}" dt="2022-03-22T22:02:48.663" v="498" actId="478"/>
          <ac:grpSpMkLst>
            <pc:docMk/>
            <pc:sldMk cId="3343770453" sldId="259"/>
            <ac:grpSpMk id="15" creationId="{7C5012FE-334B-42E5-BC5D-921942CE662B}"/>
          </ac:grpSpMkLst>
        </pc:grpChg>
        <pc:picChg chg="mod">
          <ac:chgData name="pennie.drummond@btinternet.com" userId="ab40abda4f6a17d1" providerId="LiveId" clId="{A33BFB06-F8D6-4DCA-9181-F7BBE045257A}" dt="2022-03-22T22:03:00.608" v="499"/>
          <ac:picMkLst>
            <pc:docMk/>
            <pc:sldMk cId="3343770453" sldId="259"/>
            <ac:picMk id="14" creationId="{F1143B9B-D02B-4AE6-B1B1-3F0A5266719E}"/>
          </ac:picMkLst>
        </pc:picChg>
      </pc:sldChg>
      <pc:sldChg chg="addSp delSp modSp add del mod">
        <pc:chgData name="pennie.drummond@btinternet.com" userId="ab40abda4f6a17d1" providerId="LiveId" clId="{A33BFB06-F8D6-4DCA-9181-F7BBE045257A}" dt="2022-05-08T18:05:44.714" v="757" actId="2696"/>
        <pc:sldMkLst>
          <pc:docMk/>
          <pc:sldMk cId="4143314255" sldId="260"/>
        </pc:sldMkLst>
        <pc:spChg chg="mod">
          <ac:chgData name="pennie.drummond@btinternet.com" userId="ab40abda4f6a17d1" providerId="LiveId" clId="{A33BFB06-F8D6-4DCA-9181-F7BBE045257A}" dt="2022-05-08T18:05:22.504" v="752" actId="20577"/>
          <ac:spMkLst>
            <pc:docMk/>
            <pc:sldMk cId="4143314255" sldId="260"/>
            <ac:spMk id="18" creationId="{329B54E5-9FAF-4273-BDBF-C7D602129C66}"/>
          </ac:spMkLst>
        </pc:spChg>
        <pc:spChg chg="mod">
          <ac:chgData name="pennie.drummond@btinternet.com" userId="ab40abda4f6a17d1" providerId="LiveId" clId="{A33BFB06-F8D6-4DCA-9181-F7BBE045257A}" dt="2022-03-22T22:02:05.817" v="489"/>
          <ac:spMkLst>
            <pc:docMk/>
            <pc:sldMk cId="4143314255" sldId="260"/>
            <ac:spMk id="20" creationId="{5A67FCE9-1F14-4A87-B106-24C20A7CAF94}"/>
          </ac:spMkLst>
        </pc:spChg>
        <pc:grpChg chg="add mod">
          <ac:chgData name="pennie.drummond@btinternet.com" userId="ab40abda4f6a17d1" providerId="LiveId" clId="{A33BFB06-F8D6-4DCA-9181-F7BBE045257A}" dt="2022-03-22T22:02:11.702" v="490" actId="1076"/>
          <ac:grpSpMkLst>
            <pc:docMk/>
            <pc:sldMk cId="4143314255" sldId="260"/>
            <ac:grpSpMk id="14" creationId="{5B6658A4-8FA6-44E1-AAAB-D72EAFA2FCC0}"/>
          </ac:grpSpMkLst>
        </pc:grpChg>
        <pc:grpChg chg="del">
          <ac:chgData name="pennie.drummond@btinternet.com" userId="ab40abda4f6a17d1" providerId="LiveId" clId="{A33BFB06-F8D6-4DCA-9181-F7BBE045257A}" dt="2022-03-22T22:01:08.039" v="484" actId="478"/>
          <ac:grpSpMkLst>
            <pc:docMk/>
            <pc:sldMk cId="4143314255" sldId="260"/>
            <ac:grpSpMk id="15" creationId="{7C5012FE-334B-42E5-BC5D-921942CE662B}"/>
          </ac:grpSpMkLst>
        </pc:grpChg>
        <pc:picChg chg="add del mod">
          <ac:chgData name="pennie.drummond@btinternet.com" userId="ab40abda4f6a17d1" providerId="LiveId" clId="{A33BFB06-F8D6-4DCA-9181-F7BBE045257A}" dt="2022-03-22T22:01:26.336" v="486" actId="478"/>
          <ac:picMkLst>
            <pc:docMk/>
            <pc:sldMk cId="4143314255" sldId="260"/>
            <ac:picMk id="13" creationId="{86CA6BC3-02D3-4A54-8E2F-533CAC5A70F7}"/>
          </ac:picMkLst>
        </pc:picChg>
        <pc:picChg chg="mod">
          <ac:chgData name="pennie.drummond@btinternet.com" userId="ab40abda4f6a17d1" providerId="LiveId" clId="{A33BFB06-F8D6-4DCA-9181-F7BBE045257A}" dt="2022-03-22T22:02:05.817" v="489"/>
          <ac:picMkLst>
            <pc:docMk/>
            <pc:sldMk cId="4143314255" sldId="260"/>
            <ac:picMk id="19" creationId="{49810616-1B83-413F-903C-2190278CF04C}"/>
          </ac:picMkLst>
        </pc:picChg>
      </pc:sldChg>
      <pc:sldChg chg="modSp add mod ord">
        <pc:chgData name="pennie.drummond@btinternet.com" userId="ab40abda4f6a17d1" providerId="LiveId" clId="{A33BFB06-F8D6-4DCA-9181-F7BBE045257A}" dt="2022-05-08T18:07:18.005" v="814" actId="20577"/>
        <pc:sldMkLst>
          <pc:docMk/>
          <pc:sldMk cId="2716700434" sldId="261"/>
        </pc:sldMkLst>
        <pc:spChg chg="mod">
          <ac:chgData name="pennie.drummond@btinternet.com" userId="ab40abda4f6a17d1" providerId="LiveId" clId="{A33BFB06-F8D6-4DCA-9181-F7BBE045257A}" dt="2022-05-08T18:07:18.005" v="814" actId="20577"/>
          <ac:spMkLst>
            <pc:docMk/>
            <pc:sldMk cId="2716700434" sldId="261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07:35.717" v="865" actId="20577"/>
        <pc:sldMkLst>
          <pc:docMk/>
          <pc:sldMk cId="4058289435" sldId="262"/>
        </pc:sldMkLst>
        <pc:spChg chg="mod">
          <ac:chgData name="pennie.drummond@btinternet.com" userId="ab40abda4f6a17d1" providerId="LiveId" clId="{A33BFB06-F8D6-4DCA-9181-F7BBE045257A}" dt="2022-05-08T18:07:35.717" v="865" actId="20577"/>
          <ac:spMkLst>
            <pc:docMk/>
            <pc:sldMk cId="4058289435" sldId="262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07:59.119" v="922" actId="20577"/>
        <pc:sldMkLst>
          <pc:docMk/>
          <pc:sldMk cId="2593778896" sldId="263"/>
        </pc:sldMkLst>
        <pc:spChg chg="mod">
          <ac:chgData name="pennie.drummond@btinternet.com" userId="ab40abda4f6a17d1" providerId="LiveId" clId="{A33BFB06-F8D6-4DCA-9181-F7BBE045257A}" dt="2022-05-08T18:07:59.119" v="922" actId="20577"/>
          <ac:spMkLst>
            <pc:docMk/>
            <pc:sldMk cId="2593778896" sldId="263"/>
            <ac:spMk id="18" creationId="{329B54E5-9FAF-4273-BDBF-C7D602129C66}"/>
          </ac:spMkLst>
        </pc:spChg>
      </pc:sldChg>
      <pc:sldChg chg="modSp add del mod ord">
        <pc:chgData name="pennie.drummond@btinternet.com" userId="ab40abda4f6a17d1" providerId="LiveId" clId="{A33BFB06-F8D6-4DCA-9181-F7BBE045257A}" dt="2022-05-08T18:11:15.739" v="923" actId="2696"/>
        <pc:sldMkLst>
          <pc:docMk/>
          <pc:sldMk cId="1548011730" sldId="264"/>
        </pc:sldMkLst>
        <pc:spChg chg="mod">
          <ac:chgData name="pennie.drummond@btinternet.com" userId="ab40abda4f6a17d1" providerId="LiveId" clId="{A33BFB06-F8D6-4DCA-9181-F7BBE045257A}" dt="2022-03-30T13:21:56.526" v="556" actId="20577"/>
          <ac:spMkLst>
            <pc:docMk/>
            <pc:sldMk cId="1548011730" sldId="264"/>
            <ac:spMk id="18" creationId="{329B54E5-9FAF-4273-BDBF-C7D602129C66}"/>
          </ac:spMkLst>
        </pc:spChg>
      </pc:sldChg>
      <pc:sldChg chg="modSp add del mod ord">
        <pc:chgData name="pennie.drummond@btinternet.com" userId="ab40abda4f6a17d1" providerId="LiveId" clId="{A33BFB06-F8D6-4DCA-9181-F7BBE045257A}" dt="2022-05-08T18:11:20.912" v="924" actId="2696"/>
        <pc:sldMkLst>
          <pc:docMk/>
          <pc:sldMk cId="78692496" sldId="265"/>
        </pc:sldMkLst>
        <pc:spChg chg="mod">
          <ac:chgData name="pennie.drummond@btinternet.com" userId="ab40abda4f6a17d1" providerId="LiveId" clId="{A33BFB06-F8D6-4DCA-9181-F7BBE045257A}" dt="2022-03-30T13:22:08.909" v="565" actId="20577"/>
          <ac:spMkLst>
            <pc:docMk/>
            <pc:sldMk cId="78692496" sldId="265"/>
            <ac:spMk id="18" creationId="{329B54E5-9FAF-4273-BDBF-C7D602129C66}"/>
          </ac:spMkLst>
        </pc:spChg>
      </pc:sldChg>
      <pc:sldChg chg="modSp add del mod ord">
        <pc:chgData name="pennie.drummond@btinternet.com" userId="ab40abda4f6a17d1" providerId="LiveId" clId="{A33BFB06-F8D6-4DCA-9181-F7BBE045257A}" dt="2022-05-08T18:11:28.384" v="925" actId="2696"/>
        <pc:sldMkLst>
          <pc:docMk/>
          <pc:sldMk cId="3975958716" sldId="266"/>
        </pc:sldMkLst>
        <pc:spChg chg="mod">
          <ac:chgData name="pennie.drummond@btinternet.com" userId="ab40abda4f6a17d1" providerId="LiveId" clId="{A33BFB06-F8D6-4DCA-9181-F7BBE045257A}" dt="2022-03-30T13:22:21.678" v="574" actId="20577"/>
          <ac:spMkLst>
            <pc:docMk/>
            <pc:sldMk cId="3975958716" sldId="266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1:55.367" v="985" actId="20577"/>
        <pc:sldMkLst>
          <pc:docMk/>
          <pc:sldMk cId="1216278448" sldId="267"/>
        </pc:sldMkLst>
        <pc:spChg chg="mod">
          <ac:chgData name="pennie.drummond@btinternet.com" userId="ab40abda4f6a17d1" providerId="LiveId" clId="{A33BFB06-F8D6-4DCA-9181-F7BBE045257A}" dt="2022-05-08T18:11:55.367" v="985" actId="20577"/>
          <ac:spMkLst>
            <pc:docMk/>
            <pc:sldMk cId="1216278448" sldId="267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2:18.149" v="1038" actId="20577"/>
        <pc:sldMkLst>
          <pc:docMk/>
          <pc:sldMk cId="3194944373" sldId="268"/>
        </pc:sldMkLst>
        <pc:spChg chg="mod">
          <ac:chgData name="pennie.drummond@btinternet.com" userId="ab40abda4f6a17d1" providerId="LiveId" clId="{A33BFB06-F8D6-4DCA-9181-F7BBE045257A}" dt="2022-05-08T18:12:18.149" v="1038" actId="20577"/>
          <ac:spMkLst>
            <pc:docMk/>
            <pc:sldMk cId="3194944373" sldId="268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2:44.919" v="1097" actId="20577"/>
        <pc:sldMkLst>
          <pc:docMk/>
          <pc:sldMk cId="1807817479" sldId="269"/>
        </pc:sldMkLst>
        <pc:spChg chg="mod">
          <ac:chgData name="pennie.drummond@btinternet.com" userId="ab40abda4f6a17d1" providerId="LiveId" clId="{A33BFB06-F8D6-4DCA-9181-F7BBE045257A}" dt="2022-05-08T18:12:44.919" v="1097" actId="20577"/>
          <ac:spMkLst>
            <pc:docMk/>
            <pc:sldMk cId="1807817479" sldId="269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3:38.581" v="1151" actId="20577"/>
        <pc:sldMkLst>
          <pc:docMk/>
          <pc:sldMk cId="1563081172" sldId="270"/>
        </pc:sldMkLst>
        <pc:spChg chg="mod">
          <ac:chgData name="pennie.drummond@btinternet.com" userId="ab40abda4f6a17d1" providerId="LiveId" clId="{A33BFB06-F8D6-4DCA-9181-F7BBE045257A}" dt="2022-05-08T18:13:38.581" v="1151" actId="20577"/>
          <ac:spMkLst>
            <pc:docMk/>
            <pc:sldMk cId="1563081172" sldId="270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4:06.165" v="1198" actId="20577"/>
        <pc:sldMkLst>
          <pc:docMk/>
          <pc:sldMk cId="3041394636" sldId="271"/>
        </pc:sldMkLst>
        <pc:spChg chg="mod">
          <ac:chgData name="pennie.drummond@btinternet.com" userId="ab40abda4f6a17d1" providerId="LiveId" clId="{A33BFB06-F8D6-4DCA-9181-F7BBE045257A}" dt="2022-05-08T18:14:06.165" v="1198" actId="20577"/>
          <ac:spMkLst>
            <pc:docMk/>
            <pc:sldMk cId="3041394636" sldId="271"/>
            <ac:spMk id="18" creationId="{329B54E5-9FAF-4273-BDBF-C7D602129C66}"/>
          </ac:spMkLst>
        </pc:spChg>
      </pc:sldChg>
      <pc:sldChg chg="modSp add mod ord">
        <pc:chgData name="pennie.drummond@btinternet.com" userId="ab40abda4f6a17d1" providerId="LiveId" clId="{A33BFB06-F8D6-4DCA-9181-F7BBE045257A}" dt="2022-05-08T18:14:41.728" v="1248" actId="20577"/>
        <pc:sldMkLst>
          <pc:docMk/>
          <pc:sldMk cId="1851970977" sldId="272"/>
        </pc:sldMkLst>
        <pc:spChg chg="mod">
          <ac:chgData name="pennie.drummond@btinternet.com" userId="ab40abda4f6a17d1" providerId="LiveId" clId="{A33BFB06-F8D6-4DCA-9181-F7BBE045257A}" dt="2022-05-08T18:14:41.728" v="1248" actId="20577"/>
          <ac:spMkLst>
            <pc:docMk/>
            <pc:sldMk cId="1851970977" sldId="272"/>
            <ac:spMk id="18" creationId="{329B54E5-9FAF-4273-BDBF-C7D602129C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B050-1770-42FF-86B6-7179EA419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7D5C2-5BE8-4D3E-92E2-191ABCBEA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804D-78DC-40BC-9583-75E9278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2303-C298-4180-95D9-9CEDAB43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0D95A-F4F7-4EDA-934E-7F0986E4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8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2029-7046-4FDF-814B-5B66D474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8A9D9-EB5E-407F-BBAE-8370F291D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5F88D-7520-45A5-B5F3-6B62EE63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AFA6-97DC-4463-8CBF-44B47D3E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0BA97-4FA8-4357-83EC-03669647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7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5DC5C-7948-48CC-9232-C398D155F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CCBA8-ACF2-418A-B5EE-87DB7B73E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A4A2-BBE8-445F-9492-0D1C48FA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86D8-2EB6-4300-85E9-B5E9AE7E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D946D-0FD5-4E97-ADB6-4552CB5B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1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D8F2-5D89-4BD0-92EA-830B496A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4A96-F708-431A-B96E-1CFEF6FF6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8C74-2583-4A0C-9CF9-0CAB95E3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C8138-26E8-4A6A-9A70-9BB31689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09F96-E3BA-4A09-ADE9-B0A2994F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73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B4BD-7B06-4644-BA5B-5331DE44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EB4EE-C048-43BA-9752-AFCEAE3B5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06C5D-385A-4157-B869-BC23B6C8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B0CC4-12A9-4BA1-96C7-08DA85C2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4B3E9-88B3-44EB-B63B-26B935C2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5C82-2F33-42E1-B376-625490BC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3630F-FED9-408D-843F-E80AFA962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FC605-66DA-4B77-A4EA-0FA8D9D5D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F09E0-B11C-4B3E-B4A2-3D455D87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163A2-1EDC-4859-B0CB-A9D599EC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DB74B-7620-46CD-B301-08CDBF67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B567-529F-4861-BCF3-F5E403FF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AC68C-D2E6-431B-BAF4-5BD6CFB6D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A300B-BAD0-4E37-900D-9CA0564C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20546-9CEC-4413-8D3B-BA1D7AF71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0E437-BEBF-4403-8968-8B7CD4FCA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46C9A-0A0A-40E6-88D1-6A36831D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BCB12-2F86-4C90-A2C9-FDFE04E1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EEAC2-DD7F-486D-AB81-20FC0BAE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5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F5CF-7F98-4990-A068-285F38AE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14028-F86B-44C6-8AC8-C596B542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6F901-817D-436A-BBFB-E5783D2E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3AE69-C076-4D5D-904A-BBFBB6A1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5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0AC1C-B25A-463D-9BCE-01098A9B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BDFAF-0F13-4F7C-892A-886D0249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484B0-7C51-4A17-807E-793241FE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70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5222-8248-4A0F-9999-CE661841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42641-1ADE-4198-9389-5D7CAFE6F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2768E-2CD1-4C28-B691-99C3E5669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AE25B-1C22-417D-B519-A6DE3D554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8CD59-55F9-40BD-8783-54563620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AA617-913C-4A3E-943A-D7AC8AE8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AC0A-077D-48A9-9543-72BA75BE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4CECE-BCB3-418D-AF90-AB91104E6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5729A-FE1C-4D81-B3CB-606957FFD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B0C74-BDC7-44AC-AE2A-424AB9BE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09CDA-833C-414C-9ADF-44779D51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7AD8B-497F-42A3-909A-FB9560DF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00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95E28-9220-45C9-B547-EEF45D76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8A7DF-90DE-4AE1-B6F3-944E054BF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4AD5B-35FD-44D7-80DD-7852275C5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EC2B8-E0C1-4C5C-976B-BFDAC3C96CE7}" type="datetimeFigureOut">
              <a:rPr lang="en-GB" smtClean="0"/>
              <a:t>08/05/2022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77C75-D7DB-4111-8FB8-AFE86977C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D2440-9CF2-4F05-BC11-AA3384EED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065E-1B02-4EE5-9267-5C397C5E7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ublicdomainpictures.net/en/view-image.php?image=118399&amp;picture=red-and-blue-rosett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C5012FE-334B-42E5-BC5D-921942CE662B}"/>
              </a:ext>
            </a:extLst>
          </p:cNvPr>
          <p:cNvGrpSpPr/>
          <p:nvPr/>
        </p:nvGrpSpPr>
        <p:grpSpPr>
          <a:xfrm>
            <a:off x="842157" y="4589149"/>
            <a:ext cx="2247552" cy="2063857"/>
            <a:chOff x="8100463" y="466923"/>
            <a:chExt cx="2424764" cy="242476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77BB81B-A326-425B-8187-E3AA9752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8100463" y="466923"/>
              <a:ext cx="2424764" cy="2424764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5A7831-F673-477E-A3CF-2277D18C0CCF}"/>
                </a:ext>
              </a:extLst>
            </p:cNvPr>
            <p:cNvSpPr/>
            <p:nvPr/>
          </p:nvSpPr>
          <p:spPr>
            <a:xfrm>
              <a:off x="8906323" y="1156914"/>
              <a:ext cx="81304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1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st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1 – 62km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John Black &amp; CA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Jalwizard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722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5 – 32km Novice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Gareth Hughes &amp; Max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B1DBF5-5ACC-411B-8EEB-0673A7757335}"/>
              </a:ext>
            </a:extLst>
          </p:cNvPr>
          <p:cNvGrpSpPr/>
          <p:nvPr/>
        </p:nvGrpSpPr>
        <p:grpSpPr>
          <a:xfrm>
            <a:off x="561460" y="4291516"/>
            <a:ext cx="2424764" cy="2424764"/>
            <a:chOff x="6197868" y="2911837"/>
            <a:chExt cx="2424764" cy="24247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1143B9B-D02B-4AE6-B1B1-3F0A52667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6197868" y="2911837"/>
              <a:ext cx="2424764" cy="2424764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EEFAAC-7D0E-4F96-B37F-99A1D254489C}"/>
                </a:ext>
              </a:extLst>
            </p:cNvPr>
            <p:cNvSpPr/>
            <p:nvPr/>
          </p:nvSpPr>
          <p:spPr>
            <a:xfrm>
              <a:off x="6939608" y="3620239"/>
              <a:ext cx="94128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2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39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5 – 32km Novice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Terry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Hobin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Ferrando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6658A4-8FA6-44E1-AAAB-D72EAFA2FCC0}"/>
              </a:ext>
            </a:extLst>
          </p:cNvPr>
          <p:cNvGrpSpPr/>
          <p:nvPr/>
        </p:nvGrpSpPr>
        <p:grpSpPr>
          <a:xfrm>
            <a:off x="748531" y="4291516"/>
            <a:ext cx="2424764" cy="2424764"/>
            <a:chOff x="3206017" y="3177298"/>
            <a:chExt cx="2424764" cy="242476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810616-1B83-413F-903C-2190278CF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3206017" y="3177298"/>
              <a:ext cx="2424764" cy="2424764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67FCE9-1F14-4A87-B106-24C20A7CAF94}"/>
                </a:ext>
              </a:extLst>
            </p:cNvPr>
            <p:cNvSpPr/>
            <p:nvPr/>
          </p:nvSpPr>
          <p:spPr>
            <a:xfrm>
              <a:off x="3923712" y="3853189"/>
              <a:ext cx="901209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3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197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1 – 62km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Larissa Burnett &amp; Grecian Moon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B1DBF5-5ACC-411B-8EEB-0673A7757335}"/>
              </a:ext>
            </a:extLst>
          </p:cNvPr>
          <p:cNvGrpSpPr/>
          <p:nvPr/>
        </p:nvGrpSpPr>
        <p:grpSpPr>
          <a:xfrm>
            <a:off x="561460" y="4291516"/>
            <a:ext cx="2424764" cy="2424764"/>
            <a:chOff x="6197868" y="2911837"/>
            <a:chExt cx="2424764" cy="24247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1143B9B-D02B-4AE6-B1B1-3F0A52667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6197868" y="2911837"/>
              <a:ext cx="2424764" cy="2424764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EEFAAC-7D0E-4F96-B37F-99A1D254489C}"/>
                </a:ext>
              </a:extLst>
            </p:cNvPr>
            <p:cNvSpPr/>
            <p:nvPr/>
          </p:nvSpPr>
          <p:spPr>
            <a:xfrm>
              <a:off x="6939608" y="3620239"/>
              <a:ext cx="94128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2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77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C5012FE-334B-42E5-BC5D-921942CE662B}"/>
              </a:ext>
            </a:extLst>
          </p:cNvPr>
          <p:cNvGrpSpPr/>
          <p:nvPr/>
        </p:nvGrpSpPr>
        <p:grpSpPr>
          <a:xfrm>
            <a:off x="842157" y="4589149"/>
            <a:ext cx="2247552" cy="2063857"/>
            <a:chOff x="8100463" y="466923"/>
            <a:chExt cx="2424764" cy="242476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77BB81B-A326-425B-8187-E3AA9752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8100463" y="466923"/>
              <a:ext cx="2424764" cy="2424764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5A7831-F673-477E-A3CF-2277D18C0CCF}"/>
                </a:ext>
              </a:extLst>
            </p:cNvPr>
            <p:cNvSpPr/>
            <p:nvPr/>
          </p:nvSpPr>
          <p:spPr>
            <a:xfrm>
              <a:off x="8906323" y="1156914"/>
              <a:ext cx="81304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1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st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2 – 45km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Lorna McCarthy &amp; African Moon </a:t>
            </a:r>
          </a:p>
        </p:txBody>
      </p:sp>
    </p:spTree>
    <p:extLst>
      <p:ext uri="{BB962C8B-B14F-4D97-AF65-F5344CB8AC3E}">
        <p14:creationId xmlns:p14="http://schemas.microsoft.com/office/powerpoint/2010/main" val="271670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2 – 45km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Sally Mellor &amp;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Tiffaala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B1DBF5-5ACC-411B-8EEB-0673A7757335}"/>
              </a:ext>
            </a:extLst>
          </p:cNvPr>
          <p:cNvGrpSpPr/>
          <p:nvPr/>
        </p:nvGrpSpPr>
        <p:grpSpPr>
          <a:xfrm>
            <a:off x="561460" y="4291516"/>
            <a:ext cx="2424764" cy="2424764"/>
            <a:chOff x="6197868" y="2911837"/>
            <a:chExt cx="2424764" cy="24247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1143B9B-D02B-4AE6-B1B1-3F0A52667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6197868" y="2911837"/>
              <a:ext cx="2424764" cy="2424764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EEFAAC-7D0E-4F96-B37F-99A1D254489C}"/>
                </a:ext>
              </a:extLst>
            </p:cNvPr>
            <p:cNvSpPr/>
            <p:nvPr/>
          </p:nvSpPr>
          <p:spPr>
            <a:xfrm>
              <a:off x="6939608" y="3620239"/>
              <a:ext cx="94128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2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828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2 – 45km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Sharon Moore &amp; Bazaars Esprit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6658A4-8FA6-44E1-AAAB-D72EAFA2FCC0}"/>
              </a:ext>
            </a:extLst>
          </p:cNvPr>
          <p:cNvGrpSpPr/>
          <p:nvPr/>
        </p:nvGrpSpPr>
        <p:grpSpPr>
          <a:xfrm>
            <a:off x="748531" y="4291516"/>
            <a:ext cx="2424764" cy="2424764"/>
            <a:chOff x="3206017" y="3177298"/>
            <a:chExt cx="2424764" cy="242476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810616-1B83-413F-903C-2190278CF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3206017" y="3177298"/>
              <a:ext cx="2424764" cy="2424764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67FCE9-1F14-4A87-B106-24C20A7CAF94}"/>
                </a:ext>
              </a:extLst>
            </p:cNvPr>
            <p:cNvSpPr/>
            <p:nvPr/>
          </p:nvSpPr>
          <p:spPr>
            <a:xfrm>
              <a:off x="3923712" y="3853189"/>
              <a:ext cx="901209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3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37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C5012FE-334B-42E5-BC5D-921942CE662B}"/>
              </a:ext>
            </a:extLst>
          </p:cNvPr>
          <p:cNvGrpSpPr/>
          <p:nvPr/>
        </p:nvGrpSpPr>
        <p:grpSpPr>
          <a:xfrm>
            <a:off x="842157" y="4589149"/>
            <a:ext cx="2247552" cy="2063857"/>
            <a:chOff x="8100463" y="466923"/>
            <a:chExt cx="2424764" cy="242476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77BB81B-A326-425B-8187-E3AA9752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8100463" y="466923"/>
              <a:ext cx="2424764" cy="2424764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5A7831-F673-477E-A3CF-2277D18C0CCF}"/>
                </a:ext>
              </a:extLst>
            </p:cNvPr>
            <p:cNvSpPr/>
            <p:nvPr/>
          </p:nvSpPr>
          <p:spPr>
            <a:xfrm>
              <a:off x="8906323" y="1156914"/>
              <a:ext cx="81304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1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st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4 – 32km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Rachael Chapple &amp;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Bryneos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Alexus </a:t>
            </a:r>
          </a:p>
        </p:txBody>
      </p:sp>
    </p:spTree>
    <p:extLst>
      <p:ext uri="{BB962C8B-B14F-4D97-AF65-F5344CB8AC3E}">
        <p14:creationId xmlns:p14="http://schemas.microsoft.com/office/powerpoint/2010/main" val="121627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4 – 32km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Jane Wyatt &amp; Magners Gold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5B1DBF5-5ACC-411B-8EEB-0673A7757335}"/>
              </a:ext>
            </a:extLst>
          </p:cNvPr>
          <p:cNvGrpSpPr/>
          <p:nvPr/>
        </p:nvGrpSpPr>
        <p:grpSpPr>
          <a:xfrm>
            <a:off x="561460" y="4291516"/>
            <a:ext cx="2424764" cy="2424764"/>
            <a:chOff x="6197868" y="2911837"/>
            <a:chExt cx="2424764" cy="24247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1143B9B-D02B-4AE6-B1B1-3F0A52667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6197868" y="2911837"/>
              <a:ext cx="2424764" cy="2424764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EEFAAC-7D0E-4F96-B37F-99A1D254489C}"/>
                </a:ext>
              </a:extLst>
            </p:cNvPr>
            <p:cNvSpPr/>
            <p:nvPr/>
          </p:nvSpPr>
          <p:spPr>
            <a:xfrm>
              <a:off x="6939608" y="3620239"/>
              <a:ext cx="94128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2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494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4 – 32km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Kathryn Ellis &amp;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Talavary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Mystic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6658A4-8FA6-44E1-AAAB-D72EAFA2FCC0}"/>
              </a:ext>
            </a:extLst>
          </p:cNvPr>
          <p:cNvGrpSpPr/>
          <p:nvPr/>
        </p:nvGrpSpPr>
        <p:grpSpPr>
          <a:xfrm>
            <a:off x="748531" y="4291516"/>
            <a:ext cx="2424764" cy="2424764"/>
            <a:chOff x="3206017" y="3177298"/>
            <a:chExt cx="2424764" cy="242476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810616-1B83-413F-903C-2190278CF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3206017" y="3177298"/>
              <a:ext cx="2424764" cy="2424764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67FCE9-1F14-4A87-B106-24C20A7CAF94}"/>
                </a:ext>
              </a:extLst>
            </p:cNvPr>
            <p:cNvSpPr/>
            <p:nvPr/>
          </p:nvSpPr>
          <p:spPr>
            <a:xfrm>
              <a:off x="3923712" y="3853189"/>
              <a:ext cx="901209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3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C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781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02E3765D-3394-4FBB-B82F-BC5383BC9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13" y="3615387"/>
            <a:ext cx="2521652" cy="113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F9B197F-B9D2-4742-B911-7218E39D1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2" y="247080"/>
            <a:ext cx="2326942" cy="199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546F71-EF63-46E1-B6C2-AC8F77F39A51}"/>
              </a:ext>
            </a:extLst>
          </p:cNvPr>
          <p:cNvSpPr txBox="1"/>
          <p:nvPr/>
        </p:nvSpPr>
        <p:spPr>
          <a:xfrm>
            <a:off x="3657600" y="316841"/>
            <a:ext cx="45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Cheshire Group</a:t>
            </a:r>
          </a:p>
          <a:p>
            <a:pPr algn="ctr"/>
            <a:r>
              <a:rPr lang="en-GB" sz="4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Endurance GB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5CD4A-0EA6-4B46-96FD-037316E9A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0697" y="1973746"/>
            <a:ext cx="657405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CHESHIRE FOREST FROLIC</a:t>
            </a: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From Kelsall Hill Equestrian Centre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GB" alt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May 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Sponsored by Baileys Horse Feeds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070762E9-0EE9-4C51-ACA7-11CB0E258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50" y="417472"/>
            <a:ext cx="2074293" cy="18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EBA8B2-9647-4ED6-BE62-8AE09CD06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82" y="2292497"/>
            <a:ext cx="1968601" cy="2063856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B917519-F267-4F10-B0E5-A7C1AA1C9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02" y="2427584"/>
            <a:ext cx="1978041" cy="19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7C5012FE-334B-42E5-BC5D-921942CE662B}"/>
              </a:ext>
            </a:extLst>
          </p:cNvPr>
          <p:cNvGrpSpPr/>
          <p:nvPr/>
        </p:nvGrpSpPr>
        <p:grpSpPr>
          <a:xfrm>
            <a:off x="842157" y="4589149"/>
            <a:ext cx="2247552" cy="2063857"/>
            <a:chOff x="8100463" y="466923"/>
            <a:chExt cx="2424764" cy="242476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77BB81B-A326-425B-8187-E3AA9752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8100463" y="466923"/>
              <a:ext cx="2424764" cy="2424764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B5A7831-F673-477E-A3CF-2277D18C0CCF}"/>
                </a:ext>
              </a:extLst>
            </p:cNvPr>
            <p:cNvSpPr/>
            <p:nvPr/>
          </p:nvSpPr>
          <p:spPr>
            <a:xfrm>
              <a:off x="8906323" y="1156914"/>
              <a:ext cx="813043" cy="769441"/>
            </a:xfrm>
            <a:prstGeom prst="rect">
              <a:avLst/>
            </a:prstGeom>
            <a:noFill/>
            <a:effectLst>
              <a:outerShdw blurRad="50800" dist="50800" dir="5400000" sx="2000" sy="2000" algn="ctr" rotWithShape="0">
                <a:srgbClr val="000000">
                  <a:alpha val="43137"/>
                </a:srgbClr>
              </a:outerShdw>
            </a:effectLst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1</a:t>
              </a:r>
              <a:r>
                <a:rPr lang="en-US" sz="3600" b="1" baseline="3000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Georgia Pro Cond Black" panose="02040A06050405020203" pitchFamily="18" charset="0"/>
                </a:rPr>
                <a:t>st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29B54E5-9FAF-4273-BDBF-C7D602129C66}"/>
              </a:ext>
            </a:extLst>
          </p:cNvPr>
          <p:cNvSpPr txBox="1"/>
          <p:nvPr/>
        </p:nvSpPr>
        <p:spPr>
          <a:xfrm>
            <a:off x="3375262" y="4837049"/>
            <a:ext cx="6413629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EGB Performance Formula Results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Class 5 – 32km Novice GER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place awarded to: Sarah Walker &amp;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Tannasg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Tia </a:t>
            </a:r>
          </a:p>
        </p:txBody>
      </p:sp>
    </p:spTree>
    <p:extLst>
      <p:ext uri="{BB962C8B-B14F-4D97-AF65-F5344CB8AC3E}">
        <p14:creationId xmlns:p14="http://schemas.microsoft.com/office/powerpoint/2010/main" val="156308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451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Georgia Pro Cond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pennie.drummond@btinternet.com</dc:creator>
  <cp:lastModifiedBy>pennie.drummond@btinternet.com</cp:lastModifiedBy>
  <cp:revision>7</cp:revision>
  <dcterms:created xsi:type="dcterms:W3CDTF">2022-03-22T11:57:59Z</dcterms:created>
  <dcterms:modified xsi:type="dcterms:W3CDTF">2022-05-08T18:15:11Z</dcterms:modified>
</cp:coreProperties>
</file>